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5321300" cy="3594100"/>
  <p:notesSz cx="6858000" cy="9144000"/>
  <p:embeddedFontLst>
    <p:embeddedFont>
      <p:font typeface="けいふぉんと" charset="1" panose="020006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13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60000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000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10月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11月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12月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2月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3月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4月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5月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6月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7月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8月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8F9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name="Table 2" id="2"/>
          <p:cNvGraphicFramePr>
            <a:graphicFrameLocks noGrp="true"/>
          </p:cNvGraphicFramePr>
          <p:nvPr/>
        </p:nvGraphicFramePr>
        <p:xfrm>
          <a:off x="360000" y="3114000"/>
          <a:ext cx="4096008" cy="320001"/>
        </p:xfrm>
        <a:graphic>
          <a:graphicData uri="http://schemas.openxmlformats.org/drawingml/2006/table">
            <a:tbl>
              <a:tblPr/>
              <a:tblGrid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  <a:gridCol w="151704"/>
              </a:tblGrid>
              <a:tr h="153415">
                <a:tc rowSpan="2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3415">
                <a:tc vMerge="true" gridSpan="6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 h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r>
                        <a:rPr lang="en-US" sz="10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2026年 9月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true">
                  <a:txBody>
                    <a:bodyPr anchor="t" rtlCol="false"/>
                    <a:lstStyle/>
                    <a:p>
                      <a:pPr algn="ctr">
                        <a:lnSpc>
                          <a:spcPts val="1400"/>
                        </a:lnSpc>
                        <a:defRPr/>
                      </a:pP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24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25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38B6FF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26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FF3131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27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28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29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000000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30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1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2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ctr">
                        <a:lnSpc>
                          <a:spcPts val="1120"/>
                        </a:lnSpc>
                        <a:defRPr/>
                      </a:pPr>
                      <a:r>
                        <a:rPr lang="en-US" sz="800">
                          <a:solidFill>
                            <a:srgbClr val="D9D9D9"/>
                          </a:solidFill>
                          <a:latin typeface="けいふぉんと"/>
                          <a:ea typeface="けいふぉんと"/>
                          <a:cs typeface="けいふぉんと"/>
                          <a:sym typeface="けいふぉんと"/>
                        </a:rPr>
                        <a:t>3</a:t>
                      </a:r>
                      <a:endParaRPr lang="en-US" sz="1100"/>
                    </a:p>
                  </a:txBody>
                  <a:tcPr marL="0" marR="0" marT="0" marB="0" anchor="ctr">
                    <a:lnL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Freeform 3" id="3"/>
          <p:cNvSpPr/>
          <p:nvPr/>
        </p:nvSpPr>
        <p:spPr>
          <a:xfrm flipH="false" flipV="false" rot="0">
            <a:off x="0" y="0"/>
            <a:ext cx="5328000" cy="2997000"/>
          </a:xfrm>
          <a:custGeom>
            <a:avLst/>
            <a:gdLst/>
            <a:ahLst/>
            <a:cxnLst/>
            <a:rect r="r" b="b" t="t" l="l"/>
            <a:pathLst>
              <a:path h="2997000" w="5328000">
                <a:moveTo>
                  <a:pt x="0" y="0"/>
                </a:moveTo>
                <a:lnTo>
                  <a:pt x="5328000" y="0"/>
                </a:lnTo>
                <a:lnTo>
                  <a:pt x="5328000" y="2997000"/>
                </a:lnTo>
                <a:lnTo>
                  <a:pt x="0" y="299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DAG6tiWohMo</dc:identifier>
  <dcterms:modified xsi:type="dcterms:W3CDTF">2011-08-01T06:04:30Z</dcterms:modified>
  <cp:revision>1</cp:revision>
  <dc:title>GA02-2026年カレンダー</dc:title>
</cp:coreProperties>
</file>