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5321300" cy="3594100"/>
  <p:notesSz cx="6858000" cy="9144000"/>
  <p:embeddedFontLst>
    <p:embeddedFont>
      <p:font typeface="けいふぉんと" charset="1" panose="020006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13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60000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0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2025年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DAGYrIa4AbQ</dc:identifier>
  <dcterms:modified xsi:type="dcterms:W3CDTF">2011-08-01T06:04:30Z</dcterms:modified>
  <cp:revision>1</cp:revision>
  <dc:title>TotK-Cal-2025-PostCard-A</dc:title>
</cp:coreProperties>
</file>